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7" r:id="rId21"/>
    <p:sldId id="276" r:id="rId22"/>
    <p:sldId id="275" r:id="rId23"/>
    <p:sldId id="278" r:id="rId24"/>
    <p:sldId id="27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4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6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3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9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5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5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0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8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5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5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D91A-72EB-4DF9-991F-81FFD350D4A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4735-085C-4172-9556-07B5054E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4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073" y="2327564"/>
            <a:ext cx="1000298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«Знакомимся с профессией архитектора.  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Рудаков Ефим Леонидович.»</a:t>
            </a:r>
          </a:p>
          <a:p>
            <a:endParaRPr lang="ru-RU" sz="4400" dirty="0">
              <a:solidFill>
                <a:srgbClr val="C00000"/>
              </a:solidFill>
            </a:endParaRPr>
          </a:p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Подготовила: Артемьева Ольга Викторовна,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 педагог дополнительного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0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330399"/>
            <a:ext cx="10576560" cy="61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5" y="205708"/>
            <a:ext cx="9683366" cy="61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0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2" y="720436"/>
            <a:ext cx="4953802" cy="335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73" y="1514026"/>
            <a:ext cx="6331527" cy="45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0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4" y="2814858"/>
            <a:ext cx="5467185" cy="3644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3" y="295959"/>
            <a:ext cx="6596289" cy="37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8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5" y="205708"/>
            <a:ext cx="9608065" cy="61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1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5" y="122581"/>
            <a:ext cx="9207160" cy="65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9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5" y="334561"/>
            <a:ext cx="9207160" cy="61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3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5" y="321134"/>
            <a:ext cx="9207160" cy="613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6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5" y="320534"/>
            <a:ext cx="9207160" cy="61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5" y="322333"/>
            <a:ext cx="9207160" cy="61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242455"/>
            <a:ext cx="9507682" cy="63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2" y="361146"/>
            <a:ext cx="8180944" cy="6135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23" y="837568"/>
            <a:ext cx="3438120" cy="2291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88" y="3675234"/>
            <a:ext cx="3436724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5" y="331684"/>
            <a:ext cx="9207160" cy="611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02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3" y="172663"/>
            <a:ext cx="10495633" cy="65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60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3" y="571855"/>
            <a:ext cx="10495633" cy="57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10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5" y="800673"/>
            <a:ext cx="9207160" cy="51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0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03" y="222851"/>
            <a:ext cx="8478861" cy="64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2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6" y="160929"/>
            <a:ext cx="8478861" cy="5651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27" y="3658388"/>
            <a:ext cx="4438870" cy="29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6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31" y="207876"/>
            <a:ext cx="4002234" cy="6536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7164" y="1690688"/>
            <a:ext cx="40886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Рудаков Леонид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 Ефимович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7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330399"/>
            <a:ext cx="10576560" cy="61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9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732327"/>
            <a:ext cx="10576560" cy="53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9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3" y="330399"/>
            <a:ext cx="9747254" cy="61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6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454342"/>
            <a:ext cx="10576560" cy="59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85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24</Words>
  <Application>Microsoft Office PowerPoint</Application>
  <PresentationFormat>Широкоэкранный</PresentationFormat>
  <Paragraphs>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5</cp:revision>
  <dcterms:created xsi:type="dcterms:W3CDTF">2021-03-17T11:27:03Z</dcterms:created>
  <dcterms:modified xsi:type="dcterms:W3CDTF">2021-03-17T12:25:33Z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2258713</vt:lpwstr>
  </property>
  <property fmtid="{D5CDD505-2E9C-101B-9397-08002B2CF9AE}" name="NXPowerLiteSettings" pid="3">
    <vt:lpwstr>E700052003A000</vt:lpwstr>
  </property>
  <property fmtid="{D5CDD505-2E9C-101B-9397-08002B2CF9AE}" name="NXPowerLiteVersion" pid="4">
    <vt:lpwstr>D9.1.0</vt:lpwstr>
  </property>
</Properties>
</file>